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7" r:id="rId2"/>
    <p:sldId id="266" r:id="rId3"/>
    <p:sldId id="268" r:id="rId4"/>
    <p:sldId id="267" r:id="rId5"/>
    <p:sldId id="258" r:id="rId6"/>
    <p:sldId id="270" r:id="rId7"/>
    <p:sldId id="271" r:id="rId8"/>
    <p:sldId id="272" r:id="rId9"/>
    <p:sldId id="274" r:id="rId10"/>
    <p:sldId id="273" r:id="rId11"/>
    <p:sldId id="269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4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Sweeney" initials="SS" lastIdx="1" clrIdx="0">
    <p:extLst>
      <p:ext uri="{19B8F6BF-5375-455C-9EA6-DF929625EA0E}">
        <p15:presenceInfo xmlns:p15="http://schemas.microsoft.com/office/powerpoint/2012/main" userId="" providerId=""/>
      </p:ext>
    </p:extLst>
  </p:cmAuthor>
  <p:cmAuthor id="2" name="Sarah Sweeney" initials="SS [2]" lastIdx="1" clrIdx="1">
    <p:extLst>
      <p:ext uri="{19B8F6BF-5375-455C-9EA6-DF929625EA0E}">
        <p15:presenceInfo xmlns:p15="http://schemas.microsoft.com/office/powerpoint/2012/main" userId="" providerId=""/>
      </p:ext>
    </p:extLst>
  </p:cmAuthor>
  <p:cmAuthor id="3" name="Sarah Sweeney" initials="SS [3]" lastIdx="1" clrIdx="2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74B"/>
    <a:srgbClr val="236FC7"/>
    <a:srgbClr val="E8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0" autoAdjust="0"/>
    <p:restoredTop sz="94825"/>
  </p:normalViewPr>
  <p:slideViewPr>
    <p:cSldViewPr snapToGrid="0" snapToObjects="1">
      <p:cViewPr varScale="1">
        <p:scale>
          <a:sx n="98" d="100"/>
          <a:sy n="98" d="100"/>
        </p:scale>
        <p:origin x="440" y="184"/>
      </p:cViewPr>
      <p:guideLst>
        <p:guide orient="horz" pos="744"/>
        <p:guide pos="29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6-05-18T17:50:52.144" idx="1">
    <p:pos x="10" y="10"/>
    <p:text>Change to "Landis Postcards Through the Decades"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CFEF1-2E88-E646-A99D-93EC0DB2D22C}" type="datetimeFigureOut">
              <a:rPr lang="en-US" smtClean="0"/>
              <a:t>5/18/16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27EB0-AEEB-C744-BAD0-812E2F8A9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1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Promotional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Promotional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5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Promotional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4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3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8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58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56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6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7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4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5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4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2E0D9-C4C6-B144-92E9-4E0D31DDAA26}" type="datetimeFigureOut">
              <a:rPr lang="en-US" smtClean="0"/>
              <a:t>5/18/16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7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rader.library.northeastern.edu/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-104504" y="5916287"/>
            <a:ext cx="6218555" cy="941713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rgbClr val="26374B"/>
                </a:solidFill>
                <a:latin typeface="Gotham Book"/>
                <a:cs typeface="Gotham Book"/>
              </a:rPr>
              <a:t>The DRS Project Toolkit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2942" y="5848195"/>
            <a:ext cx="3772646" cy="103968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Sarah Sweeney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Digital Repository Manager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Northeastern University Libraries</a:t>
            </a:r>
            <a:endParaRPr lang="en-US" sz="1400" dirty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36" y="240855"/>
            <a:ext cx="6650699" cy="5591351"/>
          </a:xfrm>
          <a:prstGeom prst="rect">
            <a:avLst/>
          </a:prstGeo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225572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Map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71" y="1195248"/>
            <a:ext cx="6966028" cy="5453746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87184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Sites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84300"/>
            <a:ext cx="8686800" cy="2857500"/>
          </a:xfrm>
          <a:noFill/>
          <a:ln w="28575">
            <a:solidFill>
              <a:srgbClr val="236FC7"/>
            </a:solidFill>
            <a:prstDash val="dash"/>
          </a:ln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26374B"/>
                </a:solidFill>
              </a:rPr>
              <a:t>Live </a:t>
            </a:r>
            <a:r>
              <a:rPr lang="en-US" b="1" dirty="0" smtClean="0">
                <a:solidFill>
                  <a:srgbClr val="26374B"/>
                </a:solidFill>
              </a:rPr>
              <a:t>Sites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236FC7"/>
                </a:solidFill>
              </a:rPr>
              <a:t>http</a:t>
            </a:r>
            <a:r>
              <a:rPr lang="en-US" b="1" dirty="0">
                <a:solidFill>
                  <a:srgbClr val="236FC7"/>
                </a:solidFill>
              </a:rPr>
              <a:t>://</a:t>
            </a:r>
            <a:r>
              <a:rPr lang="en-US" b="1" dirty="0" smtClean="0">
                <a:solidFill>
                  <a:srgbClr val="236FC7"/>
                </a:solidFill>
              </a:rPr>
              <a:t>dsg.neu.edu/projects </a:t>
            </a:r>
            <a:endParaRPr lang="en-US" b="1" i="1" dirty="0" smtClean="0">
              <a:solidFill>
                <a:srgbClr val="236FC7"/>
              </a:solidFill>
            </a:endParaRPr>
          </a:p>
          <a:p>
            <a:r>
              <a:rPr lang="en-US" sz="2800" dirty="0" smtClean="0">
                <a:solidFill>
                  <a:srgbClr val="26374B"/>
                </a:solidFill>
              </a:rPr>
              <a:t>Interviews </a:t>
            </a:r>
            <a:r>
              <a:rPr lang="en-US" sz="2800" dirty="0">
                <a:solidFill>
                  <a:srgbClr val="26374B"/>
                </a:solidFill>
              </a:rPr>
              <a:t>with Jewish Latin American Writers and </a:t>
            </a:r>
            <a:r>
              <a:rPr lang="en-US" sz="2800" dirty="0" smtClean="0">
                <a:solidFill>
                  <a:srgbClr val="26374B"/>
                </a:solidFill>
              </a:rPr>
              <a:t>Artists</a:t>
            </a:r>
          </a:p>
          <a:p>
            <a:r>
              <a:rPr lang="en-US" sz="2800" dirty="0" smtClean="0">
                <a:solidFill>
                  <a:srgbClr val="26374B"/>
                </a:solidFill>
              </a:rPr>
              <a:t>Picturing the World Gallery</a:t>
            </a:r>
          </a:p>
          <a:p>
            <a:r>
              <a:rPr lang="en-US" sz="2800" dirty="0" smtClean="0">
                <a:solidFill>
                  <a:srgbClr val="26374B"/>
                </a:solidFill>
              </a:rPr>
              <a:t>A </a:t>
            </a:r>
            <a:r>
              <a:rPr lang="en-US" sz="2800" dirty="0">
                <a:solidFill>
                  <a:srgbClr val="26374B"/>
                </a:solidFill>
              </a:rPr>
              <a:t>Proud Past: A History of Boston-</a:t>
            </a:r>
            <a:r>
              <a:rPr lang="en-US" sz="2800" dirty="0" err="1">
                <a:solidFill>
                  <a:srgbClr val="26374B"/>
                </a:solidFill>
              </a:rPr>
              <a:t>Bouvé</a:t>
            </a:r>
            <a:r>
              <a:rPr lang="en-US" sz="2800" dirty="0">
                <a:solidFill>
                  <a:srgbClr val="26374B"/>
                </a:solidFill>
              </a:rPr>
              <a:t> College, </a:t>
            </a:r>
            <a:r>
              <a:rPr lang="en-US" sz="2800" dirty="0" smtClean="0">
                <a:solidFill>
                  <a:srgbClr val="26374B"/>
                </a:solidFill>
              </a:rPr>
              <a:t>1913-1981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2881" y="4380989"/>
            <a:ext cx="4859383" cy="2240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700" b="1" dirty="0" smtClean="0">
                <a:solidFill>
                  <a:srgbClr val="26374B"/>
                </a:solidFill>
              </a:rPr>
              <a:t>In Development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The Catskills Institute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Holocaust Awareness Week Programming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Spectrum Literary Magazine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DMC Studios Student Work Showcase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United South End Settlements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0" y="4367926"/>
            <a:ext cx="4598128" cy="2148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700" b="1" dirty="0" smtClean="0">
                <a:solidFill>
                  <a:srgbClr val="26374B"/>
                </a:solidFill>
              </a:rPr>
              <a:t>New Projects Projected for 2016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Dominican Prayer Book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The Civil Rights and Restorative Justice Project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The Early Black Boston Digital Almanac 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The Early Caribbean Digital Archive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African American Institute Archives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Thoreau’s Journal Drawings</a:t>
            </a:r>
            <a:endParaRPr lang="en-US" sz="1700" dirty="0">
              <a:solidFill>
                <a:srgbClr val="2637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" y="5764295"/>
            <a:ext cx="5401087" cy="662129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-209643" y="6222144"/>
            <a:ext cx="5139765" cy="665740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err="1" smtClean="0">
                <a:solidFill>
                  <a:srgbClr val="236FC7"/>
                </a:solidFill>
                <a:latin typeface="Gotham Book"/>
                <a:cs typeface="Gotham Book"/>
              </a:rPr>
              <a:t>repository.library.northeastern.edu</a:t>
            </a:r>
            <a:endParaRPr lang="en-US" sz="2000" dirty="0" smtClean="0">
              <a:solidFill>
                <a:srgbClr val="236FC7"/>
              </a:solidFill>
              <a:latin typeface="Gotham Book"/>
              <a:cs typeface="Gotham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2942" y="5848195"/>
            <a:ext cx="3772646" cy="103968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Sarah Sweeney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Digital Repository Manager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Northeastern University Library</a:t>
            </a:r>
            <a:endParaRPr lang="en-US" sz="1400" dirty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18043" y="1829059"/>
            <a:ext cx="2145492" cy="2178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700" b="1" i="1" dirty="0" smtClean="0">
                <a:solidFill>
                  <a:srgbClr val="202F3E"/>
                </a:solidFill>
              </a:rPr>
              <a:t>DSG</a:t>
            </a:r>
          </a:p>
          <a:p>
            <a:pPr algn="r"/>
            <a:endParaRPr lang="en-US" sz="1800" b="1" i="1" dirty="0" smtClean="0">
              <a:solidFill>
                <a:srgbClr val="202F3E"/>
              </a:solidFill>
            </a:endParaRPr>
          </a:p>
          <a:p>
            <a:pPr algn="r"/>
            <a:r>
              <a:rPr lang="en-US" sz="2700" b="1" i="1" dirty="0" smtClean="0">
                <a:solidFill>
                  <a:srgbClr val="202F3E"/>
                </a:solidFill>
              </a:rPr>
              <a:t>Resources</a:t>
            </a:r>
          </a:p>
          <a:p>
            <a:pPr algn="r"/>
            <a:endParaRPr lang="en-US" sz="1800" b="1" i="1" dirty="0" smtClean="0">
              <a:solidFill>
                <a:srgbClr val="202F3E"/>
              </a:solidFill>
            </a:endParaRPr>
          </a:p>
          <a:p>
            <a:pPr algn="r"/>
            <a:r>
              <a:rPr lang="en-US" sz="2700" b="1" i="1" dirty="0" smtClean="0">
                <a:solidFill>
                  <a:srgbClr val="202F3E"/>
                </a:solidFill>
              </a:rPr>
              <a:t>Contact</a:t>
            </a:r>
            <a:endParaRPr lang="en-US" sz="2700" b="1" i="1" dirty="0">
              <a:solidFill>
                <a:srgbClr val="202F3E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551815" y="1829059"/>
            <a:ext cx="6294473" cy="21785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b="1" i="1" dirty="0" smtClean="0">
                <a:solidFill>
                  <a:srgbClr val="236FC7"/>
                </a:solidFill>
              </a:rPr>
              <a:t>http://</a:t>
            </a:r>
            <a:r>
              <a:rPr lang="en-US" sz="2700" b="1" i="1" dirty="0" err="1" smtClean="0">
                <a:solidFill>
                  <a:srgbClr val="236FC7"/>
                </a:solidFill>
              </a:rPr>
              <a:t>dsg.northeastern.edu</a:t>
            </a:r>
            <a:endParaRPr lang="en-US" sz="2700" b="1" i="1" dirty="0" smtClean="0">
              <a:solidFill>
                <a:srgbClr val="236FC7"/>
              </a:solidFill>
            </a:endParaRPr>
          </a:p>
          <a:p>
            <a:pPr marL="0" indent="0">
              <a:buNone/>
            </a:pPr>
            <a:endParaRPr lang="en-US" sz="1800" i="1" dirty="0" smtClean="0">
              <a:solidFill>
                <a:srgbClr val="202F3E"/>
              </a:solidFill>
            </a:endParaRPr>
          </a:p>
          <a:p>
            <a:pPr marL="0" indent="0">
              <a:buNone/>
            </a:pPr>
            <a:r>
              <a:rPr lang="en-US" sz="2700" b="1" i="1" dirty="0">
                <a:solidFill>
                  <a:srgbClr val="236FC7"/>
                </a:solidFill>
              </a:rPr>
              <a:t>http://</a:t>
            </a:r>
            <a:r>
              <a:rPr lang="en-US" sz="2700" b="1" i="1" dirty="0" smtClean="0">
                <a:solidFill>
                  <a:srgbClr val="236FC7"/>
                </a:solidFill>
              </a:rPr>
              <a:t>dsg.neu.edu/drs-project-toolkit</a:t>
            </a:r>
          </a:p>
          <a:p>
            <a:pPr marL="0" indent="0">
              <a:buNone/>
            </a:pPr>
            <a:endParaRPr lang="en-US" sz="1800" i="1" dirty="0" smtClean="0">
              <a:solidFill>
                <a:srgbClr val="202F3E"/>
              </a:solidFill>
            </a:endParaRPr>
          </a:p>
          <a:p>
            <a:pPr marL="0" indent="0">
              <a:buNone/>
            </a:pPr>
            <a:r>
              <a:rPr lang="en-US" sz="2700" i="1" dirty="0" err="1" smtClean="0">
                <a:solidFill>
                  <a:srgbClr val="26374B"/>
                </a:solidFill>
              </a:rPr>
              <a:t>sj.sweeney@</a:t>
            </a:r>
            <a:r>
              <a:rPr lang="en-US" sz="2700" i="1" dirty="0" err="1">
                <a:solidFill>
                  <a:srgbClr val="26374B"/>
                </a:solidFill>
              </a:rPr>
              <a:t>neu.edu</a:t>
            </a:r>
            <a:endParaRPr lang="en-US" sz="2700" i="1" dirty="0">
              <a:solidFill>
                <a:srgbClr val="2637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-104504" y="5916287"/>
            <a:ext cx="6218555" cy="941713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smtClean="0">
                <a:solidFill>
                  <a:srgbClr val="26374B"/>
                </a:solidFill>
                <a:latin typeface="Gotham Book"/>
                <a:cs typeface="Gotham Book"/>
              </a:rPr>
              <a:t>Ceres: Exhibits</a:t>
            </a:r>
            <a:endParaRPr lang="en-US" sz="3600" dirty="0" smtClean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2942" y="5848195"/>
            <a:ext cx="3772646" cy="103968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Sarah Sweeney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Digital Repository Manager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Northeastern University Libraries</a:t>
            </a:r>
            <a:endParaRPr lang="en-US" sz="1400" dirty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36" y="240855"/>
            <a:ext cx="6650699" cy="5591351"/>
          </a:xfrm>
          <a:prstGeom prst="rect">
            <a:avLst/>
          </a:prstGeo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31791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Architecture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28" y="1600200"/>
            <a:ext cx="6788944" cy="4525963"/>
          </a:xfrm>
        </p:spPr>
      </p:pic>
    </p:spTree>
    <p:extLst>
      <p:ext uri="{BB962C8B-B14F-4D97-AF65-F5344CB8AC3E}">
        <p14:creationId xmlns:p14="http://schemas.microsoft.com/office/powerpoint/2010/main" val="102885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Features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Faceted searching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Collection and file browsing</a:t>
            </a:r>
          </a:p>
          <a:p>
            <a:r>
              <a:rPr lang="en-US" dirty="0">
                <a:solidFill>
                  <a:srgbClr val="26374B"/>
                </a:solidFill>
              </a:rPr>
              <a:t>F</a:t>
            </a:r>
            <a:r>
              <a:rPr lang="en-US" dirty="0" smtClean="0">
                <a:solidFill>
                  <a:srgbClr val="26374B"/>
                </a:solidFill>
              </a:rPr>
              <a:t>ile downloading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Galleries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Playlists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Maps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Timelines</a:t>
            </a:r>
            <a:endParaRPr lang="en-US" dirty="0">
              <a:solidFill>
                <a:srgbClr val="2637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43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1" y="1384662"/>
            <a:ext cx="4585463" cy="4558937"/>
          </a:xfrm>
          <a:prstGeom prst="rect">
            <a:avLst/>
          </a:prstGeom>
          <a:ln w="12700">
            <a:solidFill>
              <a:srgbClr val="26374B"/>
            </a:solidFill>
          </a:ln>
        </p:spPr>
      </p:pic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457200" y="59004"/>
            <a:ext cx="4040188" cy="639762"/>
          </a:xfrm>
        </p:spPr>
        <p:txBody>
          <a:bodyPr>
            <a:noAutofit/>
          </a:bodyPr>
          <a:lstStyle/>
          <a:p>
            <a:pPr algn="ctr"/>
            <a:r>
              <a:rPr lang="en-US" sz="2000" dirty="0" smtClean="0">
                <a:solidFill>
                  <a:srgbClr val="26374B"/>
                </a:solidFill>
                <a:latin typeface="Gotham Book" charset="0"/>
                <a:ea typeface="Gotham Book" charset="0"/>
                <a:cs typeface="Gotham Book" charset="0"/>
              </a:rPr>
              <a:t>Digital Repository Service</a:t>
            </a:r>
            <a:endParaRPr lang="en-US" sz="2000" dirty="0">
              <a:solidFill>
                <a:srgbClr val="26374B"/>
              </a:solidFill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4645025" y="59004"/>
            <a:ext cx="4041775" cy="639762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rgbClr val="26374B"/>
                </a:solidFill>
                <a:latin typeface="Gotham Book" charset="0"/>
                <a:ea typeface="Gotham Book" charset="0"/>
                <a:cs typeface="Gotham Book" charset="0"/>
              </a:rPr>
              <a:t>Picturing The World</a:t>
            </a:r>
          </a:p>
        </p:txBody>
      </p:sp>
      <p:pic>
        <p:nvPicPr>
          <p:cNvPr id="16" name="Picture 1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906" y="1626325"/>
            <a:ext cx="4762329" cy="4003767"/>
          </a:xfrm>
          <a:prstGeom prst="rect">
            <a:avLst/>
          </a:prstGeom>
          <a:ln w="12700">
            <a:solidFill>
              <a:srgbClr val="26374B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701540" y="692332"/>
            <a:ext cx="4442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36FC7"/>
                </a:solidFill>
              </a:rPr>
              <a:t>http://</a:t>
            </a:r>
            <a:r>
              <a:rPr lang="en-US" sz="2000" b="1" dirty="0" smtClean="0">
                <a:solidFill>
                  <a:srgbClr val="236FC7"/>
                </a:solidFill>
              </a:rPr>
              <a:t>arader.library.northeastern.edu </a:t>
            </a:r>
            <a:endParaRPr lang="en-US" sz="2000" b="1" dirty="0">
              <a:solidFill>
                <a:srgbClr val="236FC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95935"/>
            <a:ext cx="4789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36FC7"/>
                </a:solidFill>
              </a:rPr>
              <a:t>https://</a:t>
            </a:r>
            <a:r>
              <a:rPr lang="en-US" sz="2000" b="1" dirty="0" err="1" smtClean="0">
                <a:solidFill>
                  <a:srgbClr val="236FC7"/>
                </a:solidFill>
              </a:rPr>
              <a:t>repository.library.northeastern.edu</a:t>
            </a:r>
            <a:endParaRPr lang="en-US" sz="2000" b="1" dirty="0">
              <a:solidFill>
                <a:srgbClr val="236F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0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Discovery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957601"/>
            <a:ext cx="4040188" cy="63976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26374B"/>
                </a:solidFill>
              </a:rPr>
              <a:t>Search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645025" y="957601"/>
            <a:ext cx="4041775" cy="63976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26374B"/>
                </a:solidFill>
              </a:rPr>
              <a:t>Browse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91" y="1647454"/>
            <a:ext cx="3944816" cy="4374416"/>
          </a:xfrm>
          <a:ln w="12700">
            <a:solidFill>
              <a:srgbClr val="26374B"/>
            </a:solidFill>
          </a:ln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27" y="1645489"/>
            <a:ext cx="4107969" cy="4357990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44951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Custom Gallery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882" y="1193521"/>
            <a:ext cx="4523259" cy="5401280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116904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Playlist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3"/>
          <a:stretch/>
        </p:blipFill>
        <p:spPr>
          <a:xfrm>
            <a:off x="877081" y="1195248"/>
            <a:ext cx="7472322" cy="5101047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60805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Timeline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11" y="1195251"/>
            <a:ext cx="7275054" cy="5297073"/>
          </a:xfrm>
          <a:ln w="762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18157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S">
  <a:themeElements>
    <a:clrScheme name="D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1118</TotalTime>
  <Words>168</Words>
  <Application>Microsoft Macintosh PowerPoint</Application>
  <PresentationFormat>On-screen Show (4:3)</PresentationFormat>
  <Paragraphs>67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Gotham Book</vt:lpstr>
      <vt:lpstr>DRS</vt:lpstr>
      <vt:lpstr>PowerPoint Presentation</vt:lpstr>
      <vt:lpstr>PowerPoint Presentation</vt:lpstr>
      <vt:lpstr>Architecture</vt:lpstr>
      <vt:lpstr>Features</vt:lpstr>
      <vt:lpstr>PowerPoint Presentation</vt:lpstr>
      <vt:lpstr>Discovery</vt:lpstr>
      <vt:lpstr>Custom Gallery</vt:lpstr>
      <vt:lpstr>Playlist</vt:lpstr>
      <vt:lpstr>Timeline</vt:lpstr>
      <vt:lpstr>Map</vt:lpstr>
      <vt:lpstr>Sites</vt:lpstr>
      <vt:lpstr>PowerPoint Presentation</vt:lpstr>
    </vt:vector>
  </TitlesOfParts>
  <Company>Northeastern University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Sweeney</dc:creator>
  <cp:lastModifiedBy>Sarah Sweeney</cp:lastModifiedBy>
  <cp:revision>33</cp:revision>
  <dcterms:created xsi:type="dcterms:W3CDTF">2015-09-24T13:39:02Z</dcterms:created>
  <dcterms:modified xsi:type="dcterms:W3CDTF">2016-05-18T21:52:09Z</dcterms:modified>
</cp:coreProperties>
</file>